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19"/>
  </p:normalViewPr>
  <p:slideViewPr>
    <p:cSldViewPr snapToGrid="0" snapToObjects="1">
      <p:cViewPr varScale="1">
        <p:scale>
          <a:sx n="150" d="100"/>
          <a:sy n="150" d="100"/>
        </p:scale>
        <p:origin x="16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2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6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4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0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6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4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3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1218"/>
            <a:ext cx="12189831" cy="685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6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Orhan Öztürk (Tribal Worldwide Istanbul)</cp:lastModifiedBy>
  <cp:revision>6</cp:revision>
  <dcterms:created xsi:type="dcterms:W3CDTF">2021-11-29T03:49:34Z</dcterms:created>
  <dcterms:modified xsi:type="dcterms:W3CDTF">2023-01-11T15:44:28Z</dcterms:modified>
</cp:coreProperties>
</file>